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A667-7C04-4085-A139-144F8534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1B7E5-AC55-471A-AE7F-FDD5AAA6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2CDF-44A8-41AD-9D5B-1273A0E616B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82F6B-0C0D-4C17-97C4-C3885472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BE2A4-5D71-496B-A0BF-8E877CA6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55EA-5C43-4784-B558-1C7E8AF3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0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DA87B-0B11-488C-BC2C-48CDFB5D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00C8B-7E85-4451-BEC2-393714F78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DB9D8-DC92-47CD-80EC-531B365A6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F2CDF-44A8-41AD-9D5B-1273A0E616B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142F9-5ACD-4ACF-9A89-2C0CA3817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956C9-3933-4EA5-9531-0AEEF66E2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55EA-5C43-4784-B558-1C7E8AF3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8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B06BF1-9CD9-4FAB-80AC-E143E378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Marketing Hemp</a:t>
            </a:r>
            <a:br>
              <a:rPr lang="en-US"/>
            </a:br>
            <a:r>
              <a:rPr lang="en-US" sz="2000"/>
              <a:t>“ we grew it……now what?”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B3A18-10D2-4022-8060-D9AE264C9E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6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757CBE-51C7-4C35-B53D-67FED932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Increased Demand…..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FF89A-97C8-47D0-88C2-B4405E385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0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6DAF6A-45A5-43C2-98EE-67FA9261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1C876-15EC-47BD-9554-1BBFD58876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5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B98216-75D7-4145-967D-EA4CFC0B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Uses for Hemp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3E17B-C56E-4691-B82E-1D80661D04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8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CA6FB9-3F33-4615-ACA5-A038AF1C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Three End Markets for I-Hemp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AF105-50F2-4002-9A69-95D846BA9B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3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B114F9-3C29-412F-882C-719F5D66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Hemp Uses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E8A09-BFE6-4B02-9AEC-F5B4E0187B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EFFE27-36B1-4780-8713-240234D8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Hemp Uses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6F4C3-9185-46D6-81D8-71D814DFF9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528B30-5E1F-4B30-9169-56824828B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Hemp Uses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D3E83-DC92-4B94-8001-88D16531AF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67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A73E93-4486-4331-AFDD-0E79A0EE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Hemp Uses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68309-F805-42D5-8B17-AE314673B5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A08B58-076F-47D1-B856-9351A679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832E0-0203-4670-9A70-CBFF520A8E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5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C51F22-03CE-4E76-891D-325A391C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88872-1BC8-4293-A0DF-7F7DB3E0AB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6C4AED-6A6B-4391-B041-77A0B3FC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0B471-8384-4EE5-8BBB-4F4AE3324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29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0C41B5-AB83-403E-980A-33BABC9B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Market Potential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1E5D5-9F47-4C06-A41F-F132E8BE1E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4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14EA5D-15F7-4149-BEB3-8296C9FB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0DB31-E55A-461D-B1CB-C6C064F744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47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36F511-8FA4-4905-85FE-622D34C6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Seed and Grain Marketing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8DDF8-1E9C-40B8-8CE3-2CFFAD4722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30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A63128-2CE8-487F-B850-89ADE566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Fiber Marketing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97447-F745-48D6-9627-10470DCF55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45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6DA010-C9D8-4787-869F-A09F0BFC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CBD Marketing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3F93B-F9C4-4E78-97AF-99F34D4240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55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37D8C5-66C9-4DE3-9D62-75C86159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D5924-835C-4DCC-A6D6-71245F580E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96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0297D3-2611-411B-A209-D41DB6EA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Understand Risks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6F958-5DC3-48A4-A9A8-1E8351DD8D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17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28A36E-6043-4510-9B05-CF8B617C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5F6ED-6D9C-455B-A97C-89B87D5005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91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6B42A9-D9EC-4B41-A743-6CAE0A31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3D1BE-067E-4BFD-9986-A7761BD2B9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59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F08B61-E1A3-41E0-B2D2-5C7D0037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1DDE0-BBBB-48D9-9467-C1897E0B4B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5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24D948-8653-42F8-9791-1AA08A4F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8D083-5F25-4730-B92B-4A3040721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94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7381B3-91D2-4306-B5C0-14BB77FF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38636-6B85-4880-8319-E2A353DA1F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7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09D13A-021D-4B16-ACAB-FD3CBD63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10DCE-1AB9-4264-B198-E41986DE8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5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F9C14E-55BB-4243-B545-75B84255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We are Not Alone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BFD10-2407-474C-91B5-223CEBCFC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0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FE752D-D1B0-4B54-BD2B-417DF1AD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91CC1-2226-418F-9B65-D715C4B357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86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1BC4FA-7443-4C4A-93E9-8CBC48D1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DD1C8-071B-4F33-9BA1-075EA72B42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93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E17FBD-9E63-4B95-803E-326C73AC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CD2EC-2091-4484-AC9E-C3545356D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77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EE6436-ACFA-49E9-B01A-0920CF67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6DA96-BD74-4D42-8547-EEEC01B145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46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9A5F16-9EFD-43BB-A6BE-7DC3034A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9B55E-0F67-482C-BA3A-8467B7392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4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DE43B7-54C2-4F6F-ACF1-9A0E6437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D4473-A97D-4D37-B477-362CBA0F62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7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7B9888-EB07-4B6E-B1AD-CEA26A90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181FF-39D1-425F-A4D4-F5A32F72F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5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FD4709-6DF5-44DE-BB45-1CF62F1F2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Hemp Market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F128D-BC36-4BDE-AA2A-423DB07C0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7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E7D99E-C17B-492D-BDBC-75FACDCE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E9C07-3A7F-4595-A672-F1E12D391E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5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62E6E4-FD5D-400C-A46E-3AF80BE2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U.S. Production Estimates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FD003-419C-49F1-B00B-CDA7AFBF66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18C658-1E75-411C-BEF1-A733F667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A003C-EA3F-401E-9315-29C0590F9A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6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(4:3)</PresentationFormat>
  <Paragraphs>19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Marketing Hemp “ we grew it……now what?”</vt:lpstr>
      <vt:lpstr>PowerPoint Presentation</vt:lpstr>
      <vt:lpstr>PowerPoint Presentation</vt:lpstr>
      <vt:lpstr>PowerPoint Presentation</vt:lpstr>
      <vt:lpstr>Overview</vt:lpstr>
      <vt:lpstr>The Hemp Market</vt:lpstr>
      <vt:lpstr>PowerPoint Presentation</vt:lpstr>
      <vt:lpstr>U.S. Production Estimates</vt:lpstr>
      <vt:lpstr>Demand?</vt:lpstr>
      <vt:lpstr>Increased Demand…..</vt:lpstr>
      <vt:lpstr>PowerPoint Presentation</vt:lpstr>
      <vt:lpstr>Uses for Hemp</vt:lpstr>
      <vt:lpstr>Three End Markets for I-Hemp</vt:lpstr>
      <vt:lpstr>Hemp Uses</vt:lpstr>
      <vt:lpstr>Hemp Uses</vt:lpstr>
      <vt:lpstr>Hemp Uses</vt:lpstr>
      <vt:lpstr>Hemp Uses</vt:lpstr>
      <vt:lpstr>PowerPoint Presentation</vt:lpstr>
      <vt:lpstr>PowerPoint Presentation</vt:lpstr>
      <vt:lpstr>Market Potential</vt:lpstr>
      <vt:lpstr>PowerPoint Presentation</vt:lpstr>
      <vt:lpstr>Seed and Grain Marketing</vt:lpstr>
      <vt:lpstr>Fiber Marketing</vt:lpstr>
      <vt:lpstr>CBD Marketing</vt:lpstr>
      <vt:lpstr>PowerPoint Presentation</vt:lpstr>
      <vt:lpstr>Understand Risks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Not Alone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Hemp “ we grew it……now what?”</dc:title>
  <dc:creator>stephen komar</dc:creator>
  <cp:lastModifiedBy>stephen komar</cp:lastModifiedBy>
  <cp:revision>1</cp:revision>
  <dcterms:created xsi:type="dcterms:W3CDTF">2020-03-15T23:58:41Z</dcterms:created>
  <dcterms:modified xsi:type="dcterms:W3CDTF">2020-03-15T23:58:41Z</dcterms:modified>
</cp:coreProperties>
</file>